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8" r:id="rId4"/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336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0801-C069-4701-96FF-2B46B8C9429D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6881-CA3A-4EE1-94BB-9DFC7FB63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157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0801-C069-4701-96FF-2B46B8C9429D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6881-CA3A-4EE1-94BB-9DFC7FB63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080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0801-C069-4701-96FF-2B46B8C9429D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6881-CA3A-4EE1-94BB-9DFC7FB63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257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0801-C069-4701-96FF-2B46B8C9429D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6881-CA3A-4EE1-94BB-9DFC7FB63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9253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0801-C069-4701-96FF-2B46B8C9429D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6881-CA3A-4EE1-94BB-9DFC7FB63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723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0801-C069-4701-96FF-2B46B8C9429D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6881-CA3A-4EE1-94BB-9DFC7FB63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5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0801-C069-4701-96FF-2B46B8C9429D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6881-CA3A-4EE1-94BB-9DFC7FB63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3430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0801-C069-4701-96FF-2B46B8C9429D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6881-CA3A-4EE1-94BB-9DFC7FB63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103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0801-C069-4701-96FF-2B46B8C9429D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6881-CA3A-4EE1-94BB-9DFC7FB63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355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0801-C069-4701-96FF-2B46B8C9429D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6881-CA3A-4EE1-94BB-9DFC7FB63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839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50801-C069-4701-96FF-2B46B8C9429D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E6881-CA3A-4EE1-94BB-9DFC7FB63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88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50801-C069-4701-96FF-2B46B8C9429D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E6881-CA3A-4EE1-94BB-9DFC7FB63C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03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Quality of Life For Persons with Spinal Cord Injury in rural Tanzania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Dr </a:t>
            </a:r>
            <a:r>
              <a:rPr lang="en-GB" dirty="0" err="1" smtClean="0"/>
              <a:t>Haleluya</a:t>
            </a:r>
            <a:r>
              <a:rPr lang="en-GB" dirty="0" smtClean="0"/>
              <a:t> Moshi - Tanzania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2514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61" y="0"/>
            <a:ext cx="2343613" cy="2492896"/>
          </a:xfrm>
        </p:spPr>
        <p:txBody>
          <a:bodyPr>
            <a:normAutofit/>
          </a:bodyPr>
          <a:lstStyle/>
          <a:p>
            <a:r>
              <a:rPr lang="en-GB" sz="3200" b="1" dirty="0" smtClean="0"/>
              <a:t>The bigger </a:t>
            </a:r>
            <a:br>
              <a:rPr lang="en-GB" sz="3200" b="1" dirty="0" smtClean="0"/>
            </a:br>
            <a:r>
              <a:rPr lang="en-GB" sz="3200" b="1" dirty="0" smtClean="0"/>
              <a:t>picture of </a:t>
            </a:r>
            <a:br>
              <a:rPr lang="en-GB" sz="3200" b="1" dirty="0" smtClean="0"/>
            </a:br>
            <a:r>
              <a:rPr lang="en-GB" sz="3200" b="1" dirty="0" smtClean="0"/>
              <a:t>a supportive </a:t>
            </a:r>
            <a:br>
              <a:rPr lang="en-GB" sz="3200" b="1" dirty="0" smtClean="0"/>
            </a:br>
            <a:r>
              <a:rPr lang="en-GB" sz="3200" b="1" dirty="0" smtClean="0"/>
              <a:t>Community</a:t>
            </a:r>
            <a:endParaRPr lang="en-GB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5" r="50935"/>
          <a:stretch/>
        </p:blipFill>
        <p:spPr>
          <a:xfrm>
            <a:off x="2315777" y="260649"/>
            <a:ext cx="4829501" cy="573575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" r="67025"/>
          <a:stretch/>
        </p:blipFill>
        <p:spPr bwMode="auto">
          <a:xfrm>
            <a:off x="-14477" y="3209306"/>
            <a:ext cx="2755114" cy="308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8" t="13532"/>
          <a:stretch/>
        </p:blipFill>
        <p:spPr bwMode="auto">
          <a:xfrm>
            <a:off x="6372200" y="3209306"/>
            <a:ext cx="2771800" cy="272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47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467"/>
            <a:ext cx="8229600" cy="1143000"/>
          </a:xfrm>
        </p:spPr>
        <p:txBody>
          <a:bodyPr/>
          <a:lstStyle/>
          <a:p>
            <a:r>
              <a:rPr lang="en-GB" b="1" dirty="0" smtClean="0"/>
              <a:t>Peer Group Training</a:t>
            </a:r>
            <a:endParaRPr lang="en-GB" b="1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8" t="30658" r="31236" b="18129"/>
          <a:stretch/>
        </p:blipFill>
        <p:spPr bwMode="auto">
          <a:xfrm>
            <a:off x="4306416" y="4065821"/>
            <a:ext cx="4694086" cy="28268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6" t="32477" r="32887" b="21148"/>
          <a:stretch/>
        </p:blipFill>
        <p:spPr bwMode="auto">
          <a:xfrm>
            <a:off x="-28600" y="4060944"/>
            <a:ext cx="4355976" cy="2616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2" t="33953" r="33809" b="16124"/>
          <a:stretch/>
        </p:blipFill>
        <p:spPr bwMode="auto">
          <a:xfrm>
            <a:off x="4134005" y="1268760"/>
            <a:ext cx="5038908" cy="2977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20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/>
              <a:t>Consider Important Others for education on SCI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Family members (cautiously and with consent from the client)</a:t>
            </a:r>
          </a:p>
          <a:p>
            <a:endParaRPr lang="en-GB" dirty="0"/>
          </a:p>
          <a:p>
            <a:r>
              <a:rPr lang="en-GB" dirty="0" smtClean="0"/>
              <a:t>Religion/Beliefs (Diagnosis and prognosis)…</a:t>
            </a:r>
          </a:p>
          <a:p>
            <a:endParaRPr lang="en-GB" dirty="0"/>
          </a:p>
          <a:p>
            <a:r>
              <a:rPr lang="en-GB" dirty="0" smtClean="0"/>
              <a:t>Traditional Medicine/ Traditional healers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453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" y="-171400"/>
            <a:ext cx="4208437" cy="4215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1988"/>
            <a:ext cx="3722809" cy="4032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8" t="33333" r="39971" b="15969"/>
          <a:stretch/>
        </p:blipFill>
        <p:spPr bwMode="auto">
          <a:xfrm>
            <a:off x="6238232" y="3294159"/>
            <a:ext cx="3182948" cy="300152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8" t="28237" r="27326" b="28682"/>
          <a:stretch/>
        </p:blipFill>
        <p:spPr bwMode="auto">
          <a:xfrm>
            <a:off x="-5128" y="3903541"/>
            <a:ext cx="6645349" cy="29544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59738" y="5563374"/>
            <a:ext cx="534928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00B0F0"/>
                </a:solidFill>
              </a:rPr>
              <a:t>Thank you!</a:t>
            </a:r>
            <a:endParaRPr lang="en-GB" b="1" dirty="0">
              <a:solidFill>
                <a:srgbClr val="00B0F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1" t="24806" r="48983" b="5116"/>
          <a:stretch/>
        </p:blipFill>
        <p:spPr bwMode="auto">
          <a:xfrm>
            <a:off x="1878883" y="-10997"/>
            <a:ext cx="4359349" cy="48059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616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2" y="0"/>
            <a:ext cx="4824536" cy="1143000"/>
          </a:xfrm>
        </p:spPr>
        <p:txBody>
          <a:bodyPr/>
          <a:lstStyle/>
          <a:p>
            <a:r>
              <a:rPr lang="en-GB" b="1" dirty="0" smtClean="0"/>
              <a:t>Infrastructure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7" t="24493" r="3614" b="16232"/>
          <a:stretch/>
        </p:blipFill>
        <p:spPr bwMode="auto">
          <a:xfrm>
            <a:off x="-180528" y="3875727"/>
            <a:ext cx="6192688" cy="3474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9" t="26791" r="22330" b="13037"/>
          <a:stretch/>
        </p:blipFill>
        <p:spPr bwMode="auto">
          <a:xfrm>
            <a:off x="179512" y="1268760"/>
            <a:ext cx="4681330" cy="2723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4487416" cy="3237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381" y="1179305"/>
            <a:ext cx="4464496" cy="251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92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0" t="54385" r="27271" b="9672"/>
          <a:stretch/>
        </p:blipFill>
        <p:spPr bwMode="auto">
          <a:xfrm>
            <a:off x="179512" y="2420888"/>
            <a:ext cx="8979819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9" t="59535" r="20087" b="18605"/>
          <a:stretch/>
        </p:blipFill>
        <p:spPr bwMode="auto">
          <a:xfrm>
            <a:off x="179512" y="260648"/>
            <a:ext cx="8812551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70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 smtClean="0"/>
              <a:t>Community Reintegration </a:t>
            </a:r>
            <a:endParaRPr lang="en-GB" sz="4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9" t="38057" r="8930" b="32338"/>
          <a:stretch/>
        </p:blipFill>
        <p:spPr bwMode="auto">
          <a:xfrm>
            <a:off x="179512" y="3861048"/>
            <a:ext cx="892705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8" t="47187" r="8759" b="11723"/>
          <a:stretch/>
        </p:blipFill>
        <p:spPr bwMode="auto">
          <a:xfrm>
            <a:off x="373653" y="1196752"/>
            <a:ext cx="8496944" cy="232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87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8" t="28693" r="24397" b="10845"/>
          <a:stretch/>
        </p:blipFill>
        <p:spPr bwMode="auto">
          <a:xfrm>
            <a:off x="683568" y="1491641"/>
            <a:ext cx="7416824" cy="536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matters most?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032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6" t="25537" r="13843" b="16019"/>
          <a:stretch/>
        </p:blipFill>
        <p:spPr bwMode="auto">
          <a:xfrm>
            <a:off x="467544" y="2276872"/>
            <a:ext cx="8015515" cy="400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From difficult coping to successful coping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805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51520" y="116632"/>
            <a:ext cx="2664295" cy="6840760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Inaccessible 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US" sz="2400" b="1" i="1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400" b="1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naccessible 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health and rehabilitation services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(esp. 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lack of or inappropriate wheelchairs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n-US" sz="2400" b="1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ecurrent </a:t>
            </a:r>
            <a:r>
              <a:rPr lang="en-US" sz="2400" b="1" i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complications especially pressure </a:t>
            </a:r>
            <a:r>
              <a:rPr lang="en-US" sz="2400" b="1" i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ulcers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US" sz="2400" b="1" i="1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0"/>
            <a:ext cx="5904239" cy="4271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981449"/>
            <a:ext cx="4147629" cy="287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981449"/>
            <a:ext cx="1871791" cy="287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4301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en-GB" b="1" dirty="0" smtClean="0"/>
              <a:t>The Bigger Picture of a supportive family</a:t>
            </a:r>
            <a:endParaRPr lang="en-GB" b="1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09"/>
          <a:stretch/>
        </p:blipFill>
        <p:spPr>
          <a:xfrm>
            <a:off x="204119" y="1196752"/>
            <a:ext cx="8760369" cy="561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758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219" y="836712"/>
            <a:ext cx="9001000" cy="1143000"/>
          </a:xfrm>
        </p:spPr>
        <p:txBody>
          <a:bodyPr>
            <a:normAutofit/>
          </a:bodyPr>
          <a:lstStyle/>
          <a:p>
            <a:r>
              <a:rPr lang="en-GB" sz="3200" b="1" dirty="0" smtClean="0"/>
              <a:t>True case of a man who successfully and happily  lived 32 years with TSCI C5</a:t>
            </a:r>
            <a:endParaRPr lang="en-GB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060848"/>
            <a:ext cx="8795320" cy="4637112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Supportive family ….grown up children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Material possession prior…something to start with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Healthcare and rehabilitation services</a:t>
            </a:r>
          </a:p>
          <a:p>
            <a:endParaRPr lang="en-GB" dirty="0"/>
          </a:p>
          <a:p>
            <a:r>
              <a:rPr lang="en-GB" dirty="0" smtClean="0"/>
              <a:t>Social skill attracts social support</a:t>
            </a:r>
          </a:p>
          <a:p>
            <a:endParaRPr lang="en-GB" dirty="0"/>
          </a:p>
          <a:p>
            <a:r>
              <a:rPr lang="en-GB" dirty="0" smtClean="0"/>
              <a:t>Hope/Faith….seek peace. The role of religion in rural settings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974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52FA944D82CD4883E4A9A19BB7422F" ma:contentTypeVersion="14" ma:contentTypeDescription="Create a new document." ma:contentTypeScope="" ma:versionID="423fc28bfb8d6160198fd187e2d8cc1b">
  <xsd:schema xmlns:xsd="http://www.w3.org/2001/XMLSchema" xmlns:xs="http://www.w3.org/2001/XMLSchema" xmlns:p="http://schemas.microsoft.com/office/2006/metadata/properties" xmlns:ns2="8c6d6699-a727-4461-919d-f1077cc8834a" xmlns:ns3="705d6c4e-7a84-41e3-9388-2267baf3378b" targetNamespace="http://schemas.microsoft.com/office/2006/metadata/properties" ma:root="true" ma:fieldsID="82fad5a8474d6e82a019f8b740c8b267" ns2:_="" ns3:_="">
    <xsd:import namespace="8c6d6699-a727-4461-919d-f1077cc8834a"/>
    <xsd:import namespace="705d6c4e-7a84-41e3-9388-2267baf337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d6699-a727-4461-919d-f1077cc883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616a205-05c8-476d-9bf8-f0db117704a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5d6c4e-7a84-41e3-9388-2267baf3378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9f0a093d-723d-4e05-b2f0-fdcc3ad987fc}" ma:internalName="TaxCatchAll" ma:showField="CatchAllData" ma:web="705d6c4e-7a84-41e3-9388-2267baf337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05d6c4e-7a84-41e3-9388-2267baf3378b" xsi:nil="true"/>
    <lcf76f155ced4ddcb4097134ff3c332f xmlns="8c6d6699-a727-4461-919d-f1077cc8834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A2375D9-5B25-46F6-979D-8CC16D6C6AD8}"/>
</file>

<file path=customXml/itemProps2.xml><?xml version="1.0" encoding="utf-8"?>
<ds:datastoreItem xmlns:ds="http://schemas.openxmlformats.org/officeDocument/2006/customXml" ds:itemID="{0548043E-4B9E-40C6-BDE8-9373B0966AFC}"/>
</file>

<file path=customXml/itemProps3.xml><?xml version="1.0" encoding="utf-8"?>
<ds:datastoreItem xmlns:ds="http://schemas.openxmlformats.org/officeDocument/2006/customXml" ds:itemID="{B04479E8-0864-4FEC-A1BB-D418B0F11FD8}"/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143</Words>
  <Application>Microsoft Office PowerPoint</Application>
  <PresentationFormat>On-screen Show (4:3)</PresentationFormat>
  <Paragraphs>31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Quality of Life For Persons with Spinal Cord Injury in rural Tanzania</vt:lpstr>
      <vt:lpstr>Infrastructure </vt:lpstr>
      <vt:lpstr>PowerPoint Presentation</vt:lpstr>
      <vt:lpstr>Community Reintegration </vt:lpstr>
      <vt:lpstr>What matters most?</vt:lpstr>
      <vt:lpstr>From difficult coping to successful coping</vt:lpstr>
      <vt:lpstr>PowerPoint Presentation</vt:lpstr>
      <vt:lpstr>The Bigger Picture of a supportive family</vt:lpstr>
      <vt:lpstr>True case of a man who successfully and happily  lived 32 years with TSCI C5</vt:lpstr>
      <vt:lpstr>The bigger  picture of  a supportive  Community</vt:lpstr>
      <vt:lpstr>Peer Group Training</vt:lpstr>
      <vt:lpstr>Consider Important Others for education on SCI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Quality of Life For Persons with Spinal Cord Injury in rural Tanzania</dc:title>
  <dc:creator>Elitebook</dc:creator>
  <cp:lastModifiedBy>Elitebook</cp:lastModifiedBy>
  <cp:revision>1</cp:revision>
  <dcterms:created xsi:type="dcterms:W3CDTF">2025-05-22T06:35:04Z</dcterms:created>
  <dcterms:modified xsi:type="dcterms:W3CDTF">2025-05-22T06:37:46Z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0x010100EC52FA944D82CD4883E4A9A19BB7422F</vt:lpwstr>
  </property>
  <property fmtid="{D5CDD505-2E9C-101B-9397-08002B2CF9AE}" pid="3" name="MediaServiceImageTags">
    <vt:lpwstr/>
  </property>
</Properties>
</file>